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5" autoAdjust="0"/>
    <p:restoredTop sz="86447" autoAdjust="0"/>
  </p:normalViewPr>
  <p:slideViewPr>
    <p:cSldViewPr>
      <p:cViewPr varScale="1">
        <p:scale>
          <a:sx n="109" d="100"/>
          <a:sy n="109" d="100"/>
        </p:scale>
        <p:origin x="-62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5D29C4-8603-4958-8626-E9B32E3C5198}" type="datetimeFigureOut">
              <a:rPr lang="en-US" smtClean="0"/>
              <a:t>3/14/2012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C25164-2654-48FC-A962-A38167CFFB09}" type="slidenum">
              <a:rPr lang="en-US" smtClean="0"/>
              <a:t>‹#›</a:t>
            </a:fld>
            <a:endParaRPr lang="en-US"/>
          </a:p>
        </p:txBody>
      </p:sp>
    </p:spTree>
    <p:extLst>
      <p:ext uri="{BB962C8B-B14F-4D97-AF65-F5344CB8AC3E}">
        <p14:creationId xmlns:p14="http://schemas.microsoft.com/office/powerpoint/2010/main" val="2944712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B3BA52-AD8F-488B-862A-5BD89CD00CE6}" type="datetimeFigureOut">
              <a:rPr lang="en-US" smtClean="0"/>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B3BA52-AD8F-488B-862A-5BD89CD00CE6}" type="datetimeFigureOut">
              <a:rPr lang="en-US" smtClean="0"/>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B3BA52-AD8F-488B-862A-5BD89CD00CE6}" type="datetimeFigureOut">
              <a:rPr lang="en-US" smtClean="0"/>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B3BA52-AD8F-488B-862A-5BD89CD00CE6}" type="datetimeFigureOut">
              <a:rPr lang="en-US" smtClean="0"/>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45B3BA52-AD8F-488B-862A-5BD89CD00CE6}" type="datetimeFigureOut">
              <a:rPr lang="en-US" smtClean="0"/>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B3BA52-AD8F-488B-862A-5BD89CD00CE6}" type="datetimeFigureOut">
              <a:rPr lang="en-US" smtClean="0"/>
              <a:t>3/14/2012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4AED11-F39C-48CB-9B04-2632D926BD1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B3BA52-AD8F-488B-862A-5BD89CD00CE6}" type="datetimeFigureOut">
              <a:rPr lang="en-US" smtClean="0"/>
              <a:t>3/14/2012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B3BA52-AD8F-488B-862A-5BD89CD00CE6}" type="datetimeFigureOut">
              <a:rPr lang="en-US" smtClean="0"/>
              <a:t>3/14/2012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B3BA52-AD8F-488B-862A-5BD89CD00CE6}" type="datetimeFigureOut">
              <a:rPr lang="en-US" smtClean="0"/>
              <a:t>3/14/2012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5B3BA52-AD8F-488B-862A-5BD89CD00CE6}" type="datetimeFigureOut">
              <a:rPr lang="en-US" smtClean="0"/>
              <a:t>3/14/2012</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34AED11-F39C-48CB-9B04-2632D926BD1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B3BA52-AD8F-488B-862A-5BD89CD00CE6}" type="datetimeFigureOut">
              <a:rPr lang="en-US" smtClean="0"/>
              <a:t>3/14/2012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4AED11-F39C-48CB-9B04-2632D926BD1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5B3BA52-AD8F-488B-862A-5BD89CD00CE6}" type="datetimeFigureOut">
              <a:rPr lang="en-US" smtClean="0"/>
              <a:t>3/14/2012</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34AED11-F39C-48CB-9B04-2632D926BD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www.ask.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latin typeface="Berlin Sans FB Demi" pitchFamily="34" charset="0"/>
              </a:rPr>
              <a:t>SOILS</a:t>
            </a:r>
            <a:endParaRPr lang="en-US" sz="5400" dirty="0">
              <a:latin typeface="Berlin Sans FB Demi" pitchFamily="34" charset="0"/>
            </a:endParaRPr>
          </a:p>
        </p:txBody>
      </p:sp>
      <p:sp>
        <p:nvSpPr>
          <p:cNvPr id="3" name="Subtitle 2"/>
          <p:cNvSpPr>
            <a:spLocks noGrp="1"/>
          </p:cNvSpPr>
          <p:nvPr>
            <p:ph type="subTitle" idx="1"/>
          </p:nvPr>
        </p:nvSpPr>
        <p:spPr/>
        <p:txBody>
          <a:bodyPr/>
          <a:lstStyle/>
          <a:p>
            <a:r>
              <a:rPr lang="en-US" smtClean="0">
                <a:latin typeface="Berlin Sans FB Demi" pitchFamily="34" charset="0"/>
              </a:rPr>
              <a:t>Lillian </a:t>
            </a:r>
            <a:r>
              <a:rPr lang="en-US" smtClean="0">
                <a:latin typeface="Berlin Sans FB Demi" pitchFamily="34" charset="0"/>
              </a:rPr>
              <a:t>Holmes 3</a:t>
            </a:r>
            <a:r>
              <a:rPr lang="en-US" baseline="30000" smtClean="0">
                <a:latin typeface="Berlin Sans FB Demi" pitchFamily="34" charset="0"/>
              </a:rPr>
              <a:t>rd</a:t>
            </a:r>
            <a:r>
              <a:rPr lang="en-US" smtClean="0">
                <a:latin typeface="Berlin Sans FB Demi" pitchFamily="34" charset="0"/>
              </a:rPr>
              <a:t> Ross</a:t>
            </a:r>
            <a:endParaRPr lang="en-US" dirty="0">
              <a:latin typeface="Berlin Sans FB Demi" pitchFamily="34" charset="0"/>
            </a:endParaRPr>
          </a:p>
        </p:txBody>
      </p:sp>
    </p:spTree>
    <p:extLst>
      <p:ext uri="{BB962C8B-B14F-4D97-AF65-F5344CB8AC3E}">
        <p14:creationId xmlns:p14="http://schemas.microsoft.com/office/powerpoint/2010/main" val="3635138666"/>
      </p:ext>
    </p:extLst>
  </p:cSld>
  <p:clrMapOvr>
    <a:masterClrMapping/>
  </p:clrMapOvr>
  <mc:AlternateContent xmlns:mc="http://schemas.openxmlformats.org/markup-compatibility/2006">
    <mc:Choice xmlns:p14="http://schemas.microsoft.com/office/powerpoint/2010/main" Requires="p14">
      <p:transition spd="slow" p14:dur="4400" advTm="2989">
        <p14:honeycomb/>
      </p:transition>
    </mc:Choice>
    <mc:Fallback>
      <p:transition spd="slow" advTm="2989">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441960"/>
            <a:ext cx="7520940" cy="548640"/>
          </a:xfrm>
        </p:spPr>
        <p:txBody>
          <a:bodyPr/>
          <a:lstStyle/>
          <a:p>
            <a:r>
              <a:rPr lang="en-US" dirty="0" smtClean="0">
                <a:latin typeface="Berlin Sans FB Demi" pitchFamily="34" charset="0"/>
              </a:rPr>
              <a:t>The soils</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Wingdings" pitchFamily="2" charset="2"/>
              <a:buChar char="§"/>
            </a:pPr>
            <a:r>
              <a:rPr lang="en-US" dirty="0" smtClean="0">
                <a:latin typeface="Berlin Sans FB Demi" pitchFamily="34" charset="0"/>
              </a:rPr>
              <a:t>Sand</a:t>
            </a:r>
          </a:p>
          <a:p>
            <a:pPr>
              <a:buFont typeface="Wingdings" pitchFamily="2" charset="2"/>
              <a:buChar char="§"/>
            </a:pPr>
            <a:r>
              <a:rPr lang="en-US" dirty="0" smtClean="0">
                <a:latin typeface="Berlin Sans FB Demi" pitchFamily="34" charset="0"/>
              </a:rPr>
              <a:t>Silt</a:t>
            </a:r>
          </a:p>
          <a:p>
            <a:pPr>
              <a:buFont typeface="Wingdings" pitchFamily="2" charset="2"/>
              <a:buChar char="§"/>
            </a:pPr>
            <a:r>
              <a:rPr lang="en-US" dirty="0" smtClean="0">
                <a:latin typeface="Berlin Sans FB Demi" pitchFamily="34" charset="0"/>
              </a:rPr>
              <a:t>Clay</a:t>
            </a:r>
            <a:endParaRPr lang="en-US" dirty="0">
              <a:latin typeface="Berlin Sans FB Demi" pitchFamily="34" charset="0"/>
            </a:endParaRPr>
          </a:p>
        </p:txBody>
      </p:sp>
    </p:spTree>
    <p:extLst>
      <p:ext uri="{BB962C8B-B14F-4D97-AF65-F5344CB8AC3E}">
        <p14:creationId xmlns:p14="http://schemas.microsoft.com/office/powerpoint/2010/main" val="185815805"/>
      </p:ext>
    </p:extLst>
  </p:cSld>
  <p:clrMapOvr>
    <a:masterClrMapping/>
  </p:clrMapOvr>
  <mc:AlternateContent xmlns:mc="http://schemas.openxmlformats.org/markup-compatibility/2006">
    <mc:Choice xmlns:p14="http://schemas.microsoft.com/office/powerpoint/2010/main" Requires="p14">
      <p:transition spd="slow" p14:dur="1400" advTm="4799">
        <p14:ripple/>
      </p:transition>
    </mc:Choice>
    <mc:Fallback>
      <p:transition spd="slow" advTm="4799">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Sand</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Wingdings" pitchFamily="2" charset="2"/>
              <a:buChar char="§"/>
            </a:pPr>
            <a:r>
              <a:rPr lang="en-US" dirty="0" smtClean="0">
                <a:latin typeface="Berlin Sans FB Demi" pitchFamily="34" charset="0"/>
              </a:rPr>
              <a:t>Sand is a naturally occurring  granular material composed of finely divided rock and mineral particles.</a:t>
            </a:r>
          </a:p>
          <a:p>
            <a:pPr>
              <a:buFont typeface="Wingdings" pitchFamily="2" charset="2"/>
              <a:buChar char="§"/>
            </a:pPr>
            <a:r>
              <a:rPr lang="en-US" b="0" dirty="0">
                <a:latin typeface="Berlin Sans FB Demi" pitchFamily="34" charset="0"/>
              </a:rPr>
              <a:t>The study of individual grains can reveal much historical information as to the origin and kind of transport of the grain</a:t>
            </a:r>
            <a:r>
              <a:rPr lang="en-US" b="0" dirty="0" smtClean="0">
                <a:latin typeface="Berlin Sans FB Demi" pitchFamily="34" charset="0"/>
              </a:rPr>
              <a:t>.</a:t>
            </a:r>
          </a:p>
          <a:p>
            <a:pPr>
              <a:buFont typeface="Wingdings" pitchFamily="2" charset="2"/>
              <a:buChar char="§"/>
            </a:pPr>
            <a:r>
              <a:rPr lang="en-US" b="0" dirty="0">
                <a:latin typeface="Berlin Sans FB Demi" pitchFamily="34" charset="0"/>
              </a:rPr>
              <a:t> Sandy </a:t>
            </a:r>
            <a:r>
              <a:rPr lang="en-US" b="0" dirty="0" smtClean="0">
                <a:latin typeface="Berlin Sans FB Demi" pitchFamily="34" charset="0"/>
              </a:rPr>
              <a:t>soils</a:t>
            </a:r>
            <a:r>
              <a:rPr lang="en-US" b="0" dirty="0">
                <a:latin typeface="Berlin Sans FB Demi" pitchFamily="34" charset="0"/>
              </a:rPr>
              <a:t> are ideal for crops such as watermelons, peaches, and peanuts, and their excellent drainage characteristics make them suitable for intensive dairy </a:t>
            </a:r>
            <a:r>
              <a:rPr lang="en-US" b="0" dirty="0" smtClean="0">
                <a:latin typeface="Berlin Sans FB Demi" pitchFamily="34" charset="0"/>
              </a:rPr>
              <a:t>farming.</a:t>
            </a:r>
          </a:p>
          <a:p>
            <a:pPr>
              <a:buFont typeface="Wingdings" pitchFamily="2" charset="2"/>
              <a:buChar char="§"/>
            </a:pPr>
            <a:endParaRPr lang="en-US" dirty="0" smtClean="0"/>
          </a:p>
          <a:p>
            <a:pPr>
              <a:buFont typeface="Wingdings" pitchFamily="2" charset="2"/>
              <a:buChar char="§"/>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73386"/>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773386"/>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4773386"/>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762500"/>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7486" y="4749437"/>
            <a:ext cx="20955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238422"/>
      </p:ext>
    </p:extLst>
  </p:cSld>
  <p:clrMapOvr>
    <a:masterClrMapping/>
  </p:clrMapOvr>
  <mc:AlternateContent xmlns:mc="http://schemas.openxmlformats.org/markup-compatibility/2006">
    <mc:Choice xmlns:p14="http://schemas.microsoft.com/office/powerpoint/2010/main" Requires="p14">
      <p:transition spd="slow" p14:dur="2500" advTm="20894">
        <p:checker/>
      </p:transition>
    </mc:Choice>
    <mc:Fallback>
      <p:transition spd="slow" advTm="20894">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Silt</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Wingdings" pitchFamily="2" charset="2"/>
              <a:buChar char="§"/>
            </a:pPr>
            <a:r>
              <a:rPr lang="en-US" dirty="0">
                <a:latin typeface="Berlin Sans FB Demi" pitchFamily="34" charset="0"/>
              </a:rPr>
              <a:t>Silt</a:t>
            </a:r>
            <a:r>
              <a:rPr lang="en-US" b="0" dirty="0">
                <a:latin typeface="Berlin Sans FB Demi" pitchFamily="34" charset="0"/>
              </a:rPr>
              <a:t> is granular material of a size somewhere between sand and clay whose mineral origin is </a:t>
            </a:r>
            <a:r>
              <a:rPr lang="en-US" b="0" u="sng" dirty="0">
                <a:latin typeface="Berlin Sans FB Demi" pitchFamily="34" charset="0"/>
              </a:rPr>
              <a:t>quartz</a:t>
            </a:r>
            <a:r>
              <a:rPr lang="en-US" b="0" dirty="0">
                <a:latin typeface="Berlin Sans FB Demi" pitchFamily="34" charset="0"/>
              </a:rPr>
              <a:t> and feldspar</a:t>
            </a:r>
            <a:r>
              <a:rPr lang="en-US" b="0" dirty="0" smtClean="0">
                <a:latin typeface="Berlin Sans FB Demi" pitchFamily="34" charset="0"/>
              </a:rPr>
              <a:t>.</a:t>
            </a:r>
          </a:p>
          <a:p>
            <a:pPr>
              <a:buFont typeface="Wingdings" pitchFamily="2" charset="2"/>
              <a:buChar char="§"/>
            </a:pPr>
            <a:r>
              <a:rPr lang="en-US" b="0" dirty="0" smtClean="0">
                <a:latin typeface="Berlin Sans FB Demi" pitchFamily="34" charset="0"/>
              </a:rPr>
              <a:t> </a:t>
            </a:r>
            <a:r>
              <a:rPr lang="en-US" b="0" dirty="0">
                <a:latin typeface="Berlin Sans FB Demi" pitchFamily="34" charset="0"/>
              </a:rPr>
              <a:t>Silt may occur as a soil or as suspended sediment (also known as suspended load) in a surface water body</a:t>
            </a:r>
            <a:r>
              <a:rPr lang="en-US" b="0" dirty="0" smtClean="0">
                <a:latin typeface="Berlin Sans FB Demi" pitchFamily="34" charset="0"/>
              </a:rPr>
              <a:t>.</a:t>
            </a:r>
          </a:p>
          <a:p>
            <a:pPr>
              <a:buFont typeface="Wingdings" pitchFamily="2" charset="2"/>
              <a:buChar char="§"/>
            </a:pPr>
            <a:r>
              <a:rPr lang="en-US" b="0" dirty="0" smtClean="0">
                <a:latin typeface="Berlin Sans FB Demi" pitchFamily="34" charset="0"/>
              </a:rPr>
              <a:t> </a:t>
            </a:r>
            <a:r>
              <a:rPr lang="en-US" b="0" dirty="0">
                <a:latin typeface="Berlin Sans FB Demi" pitchFamily="34" charset="0"/>
              </a:rPr>
              <a:t>It may also exist as soil deposited at the bottom of a water body.</a:t>
            </a:r>
            <a:endParaRPr lang="en-US" dirty="0">
              <a:latin typeface="Berlin Sans FB Demi"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5029200"/>
            <a:ext cx="21431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145" y="5029200"/>
            <a:ext cx="24669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2255445"/>
      </p:ext>
    </p:extLst>
  </p:cSld>
  <p:clrMapOvr>
    <a:masterClrMapping/>
  </p:clrMapOvr>
  <mc:AlternateContent xmlns:mc="http://schemas.openxmlformats.org/markup-compatibility/2006">
    <mc:Choice xmlns:p14="http://schemas.microsoft.com/office/powerpoint/2010/main" Requires="p14">
      <p:transition spd="slow" p14:dur="4000" advTm="26186">
        <p14:vortex dir="r"/>
      </p:transition>
    </mc:Choice>
    <mc:Fallback>
      <p:transition spd="slow" advTm="26186">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Clay</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Arial" pitchFamily="34" charset="0"/>
              <a:buChar char="•"/>
            </a:pPr>
            <a:r>
              <a:rPr lang="en-US" b="0" dirty="0">
                <a:latin typeface="Berlin Sans FB Demi" pitchFamily="34" charset="0"/>
              </a:rPr>
              <a:t>Clay minerals are typically formed over long periods of time by the gradual chemical weathering of rocks, usually silicate-bearing, by low concentrations of carbonic acid and other diluted solvents</a:t>
            </a:r>
            <a:r>
              <a:rPr lang="en-US" b="0" dirty="0" smtClean="0">
                <a:latin typeface="Berlin Sans FB Demi" pitchFamily="34" charset="0"/>
              </a:rPr>
              <a:t>.</a:t>
            </a:r>
          </a:p>
          <a:p>
            <a:pPr>
              <a:buFont typeface="Arial" pitchFamily="34" charset="0"/>
              <a:buChar char="•"/>
            </a:pPr>
            <a:r>
              <a:rPr lang="en-US" b="0" dirty="0">
                <a:latin typeface="Berlin Sans FB Demi" pitchFamily="34" charset="0"/>
              </a:rPr>
              <a:t>Clays are distinguished from other fine-grained soils by differences in size and </a:t>
            </a:r>
            <a:r>
              <a:rPr lang="en-US" b="0" dirty="0" smtClean="0">
                <a:latin typeface="Berlin Sans FB Demi" pitchFamily="34" charset="0"/>
              </a:rPr>
              <a:t>mineralogy.</a:t>
            </a:r>
          </a:p>
          <a:p>
            <a:pPr>
              <a:buFont typeface="Arial" pitchFamily="34" charset="0"/>
              <a:buChar char="•"/>
            </a:pPr>
            <a:r>
              <a:rPr lang="en-US" b="0" dirty="0">
                <a:latin typeface="Berlin Sans FB Demi" pitchFamily="34" charset="0"/>
              </a:rPr>
              <a:t> When dry, clay becomes firm and when fired in a kiln, permanent physical and chemical changes occur</a:t>
            </a:r>
            <a:r>
              <a:rPr lang="en-US" b="0" dirty="0" smtClean="0">
                <a:latin typeface="Berlin Sans FB Demi" pitchFamily="34" charset="0"/>
              </a:rPr>
              <a:t>.</a:t>
            </a:r>
          </a:p>
          <a:p>
            <a:pPr>
              <a:buFont typeface="Arial" pitchFamily="34" charset="0"/>
              <a:buChar char="•"/>
            </a:pPr>
            <a:r>
              <a:rPr lang="en-US" b="0" dirty="0" smtClean="0">
                <a:latin typeface="Berlin Sans FB Demi" pitchFamily="34" charset="0"/>
              </a:rPr>
              <a:t> </a:t>
            </a:r>
            <a:r>
              <a:rPr lang="en-US" b="0" dirty="0">
                <a:latin typeface="Berlin Sans FB Demi" pitchFamily="34" charset="0"/>
              </a:rPr>
              <a:t>These reactions, among other changes, cause the clay to be converted into a ceramic </a:t>
            </a:r>
            <a:r>
              <a:rPr lang="en-US" b="0" dirty="0" smtClean="0">
                <a:latin typeface="Berlin Sans FB Demi" pitchFamily="34" charset="0"/>
              </a:rPr>
              <a:t>material. Because </a:t>
            </a:r>
            <a:r>
              <a:rPr lang="en-US" b="0" dirty="0">
                <a:latin typeface="Berlin Sans FB Demi" pitchFamily="34" charset="0"/>
              </a:rPr>
              <a:t>of these properties, clay is used for making pottery items, both utilitarian and decorative.</a:t>
            </a:r>
            <a:r>
              <a:rPr lang="en-US" b="0" dirty="0"/>
              <a:t> </a:t>
            </a:r>
            <a:endParaRPr lang="en-US" dirty="0"/>
          </a:p>
        </p:txBody>
      </p:sp>
    </p:spTree>
    <p:extLst>
      <p:ext uri="{BB962C8B-B14F-4D97-AF65-F5344CB8AC3E}">
        <p14:creationId xmlns:p14="http://schemas.microsoft.com/office/powerpoint/2010/main" val="4100348984"/>
      </p:ext>
    </p:extLst>
  </p:cSld>
  <p:clrMapOvr>
    <a:masterClrMapping/>
  </p:clrMapOvr>
  <mc:AlternateContent xmlns:mc="http://schemas.openxmlformats.org/markup-compatibility/2006">
    <mc:Choice xmlns:p14="http://schemas.microsoft.com/office/powerpoint/2010/main" Requires="p14">
      <p:transition spd="slow" p14:dur="3900" advTm="43077">
        <p14:glitter pattern="hexagon"/>
      </p:transition>
    </mc:Choice>
    <mc:Fallback>
      <p:transition spd="slow" advTm="43077">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Fun facts</a:t>
            </a:r>
            <a:endParaRPr lang="en-US" dirty="0">
              <a:latin typeface="Berlin Sans FB Demi" pitchFamily="34" charset="0"/>
            </a:endParaRPr>
          </a:p>
        </p:txBody>
      </p:sp>
      <p:sp>
        <p:nvSpPr>
          <p:cNvPr id="6" name="Content Placeholder 5"/>
          <p:cNvSpPr>
            <a:spLocks noGrp="1"/>
          </p:cNvSpPr>
          <p:nvPr>
            <p:ph idx="1"/>
          </p:nvPr>
        </p:nvSpPr>
        <p:spPr/>
        <p:txBody>
          <a:bodyPr/>
          <a:lstStyle/>
          <a:p>
            <a:pPr>
              <a:buFont typeface="Arial" pitchFamily="34" charset="0"/>
              <a:buChar char="•"/>
            </a:pPr>
            <a:r>
              <a:rPr lang="en-US" b="0" dirty="0" smtClean="0">
                <a:latin typeface="Berlin Sans FB Demi" pitchFamily="34" charset="0"/>
              </a:rPr>
              <a:t>Silt </a:t>
            </a:r>
            <a:r>
              <a:rPr lang="en-US" b="0" dirty="0">
                <a:latin typeface="Berlin Sans FB Demi" pitchFamily="34" charset="0"/>
              </a:rPr>
              <a:t>is used for many different things such as </a:t>
            </a:r>
            <a:r>
              <a:rPr lang="en-US" b="0" dirty="0" smtClean="0">
                <a:latin typeface="Berlin Sans FB Demi" pitchFamily="34" charset="0"/>
              </a:rPr>
              <a:t>concrete and brick.</a:t>
            </a:r>
          </a:p>
          <a:p>
            <a:pPr>
              <a:buFont typeface="Arial" pitchFamily="34" charset="0"/>
              <a:buChar char="•"/>
            </a:pPr>
            <a:r>
              <a:rPr lang="en-US" b="0" dirty="0" smtClean="0">
                <a:latin typeface="Berlin Sans FB Demi" pitchFamily="34" charset="0"/>
              </a:rPr>
              <a:t>Sand is used for </a:t>
            </a:r>
            <a:r>
              <a:rPr lang="en-US" b="0" dirty="0" smtClean="0">
                <a:latin typeface="Berlin Sans FB Demi" pitchFamily="34" charset="0"/>
              </a:rPr>
              <a:t>glass.</a:t>
            </a:r>
          </a:p>
          <a:p>
            <a:pPr>
              <a:buFont typeface="Arial" pitchFamily="34" charset="0"/>
              <a:buChar char="•"/>
            </a:pPr>
            <a:r>
              <a:rPr lang="en-US" b="0" dirty="0">
                <a:latin typeface="Berlin Sans FB Demi" pitchFamily="34" charset="0"/>
              </a:rPr>
              <a:t>Clay is used for hundreds of things. It can be used in sculpture, to patch things, for tiles, to make walls, dishes, pots, and burners. It can also be used as a building material and a roofing </a:t>
            </a:r>
            <a:r>
              <a:rPr lang="en-US" b="0" dirty="0" smtClean="0">
                <a:latin typeface="Berlin Sans FB Demi" pitchFamily="34" charset="0"/>
              </a:rPr>
              <a:t>material.</a:t>
            </a:r>
            <a:endParaRPr lang="en-US" b="0" dirty="0">
              <a:latin typeface="Berlin Sans FB Demi" pitchFamily="34" charset="0"/>
            </a:endParaRPr>
          </a:p>
        </p:txBody>
      </p:sp>
    </p:spTree>
    <p:extLst>
      <p:ext uri="{BB962C8B-B14F-4D97-AF65-F5344CB8AC3E}">
        <p14:creationId xmlns:p14="http://schemas.microsoft.com/office/powerpoint/2010/main" val="419899675"/>
      </p:ext>
    </p:extLst>
  </p:cSld>
  <p:clrMapOvr>
    <a:masterClrMapping/>
  </p:clrMapOvr>
  <mc:AlternateContent xmlns:mc="http://schemas.openxmlformats.org/markup-compatibility/2006">
    <mc:Choice xmlns:p14="http://schemas.microsoft.com/office/powerpoint/2010/main" Requires="p14">
      <p:transition spd="slow" p14:dur="1600" advTm="21058">
        <p:blinds dir="vert"/>
      </p:transition>
    </mc:Choice>
    <mc:Fallback>
      <p:transition spd="slow" advTm="21058">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2960" y="365760"/>
            <a:ext cx="7178040" cy="3368040"/>
          </a:xfrm>
        </p:spPr>
        <p:txBody>
          <a:bodyPr/>
          <a:lstStyle/>
          <a:p>
            <a:r>
              <a:rPr lang="en-US" sz="6600" dirty="0" smtClean="0">
                <a:solidFill>
                  <a:srgbClr val="00B0F0"/>
                </a:solidFill>
                <a:latin typeface="Berlin Sans FB Demi" pitchFamily="34" charset="0"/>
              </a:rPr>
              <a:t>I hope you liked my </a:t>
            </a:r>
            <a:r>
              <a:rPr lang="en-US" sz="6600" dirty="0" err="1" smtClean="0">
                <a:solidFill>
                  <a:srgbClr val="00B0F0"/>
                </a:solidFill>
                <a:latin typeface="Berlin Sans FB Demi" pitchFamily="34" charset="0"/>
              </a:rPr>
              <a:t>powerpoint</a:t>
            </a:r>
            <a:r>
              <a:rPr lang="en-US" sz="6600" dirty="0" smtClean="0">
                <a:solidFill>
                  <a:srgbClr val="00B0F0"/>
                </a:solidFill>
                <a:latin typeface="Berlin Sans FB Demi" pitchFamily="34" charset="0"/>
              </a:rPr>
              <a:t>!!!!!!!!!!!!!!!</a:t>
            </a:r>
            <a:endParaRPr lang="en-US" sz="6600" dirty="0">
              <a:solidFill>
                <a:srgbClr val="00B0F0"/>
              </a:solidFill>
              <a:latin typeface="Berlin Sans FB Demi" pitchFamily="34" charset="0"/>
            </a:endParaRPr>
          </a:p>
        </p:txBody>
      </p:sp>
    </p:spTree>
    <p:extLst>
      <p:ext uri="{BB962C8B-B14F-4D97-AF65-F5344CB8AC3E}">
        <p14:creationId xmlns:p14="http://schemas.microsoft.com/office/powerpoint/2010/main" val="1350269179"/>
      </p:ext>
    </p:extLst>
  </p:cSld>
  <p:clrMapOvr>
    <a:masterClrMapping/>
  </p:clrMapOvr>
  <mc:AlternateContent xmlns:mc="http://schemas.openxmlformats.org/markup-compatibility/2006">
    <mc:Choice xmlns:p14="http://schemas.microsoft.com/office/powerpoint/2010/main" Requires="p14">
      <p:transition spd="slow" p14:dur="1500" advTm="5780">
        <p:split orient="vert"/>
      </p:transition>
    </mc:Choice>
    <mc:Fallback>
      <p:transition spd="slow" advTm="5780">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lin Sans FB Demi" pitchFamily="34" charset="0"/>
              </a:rPr>
              <a:t>TO get more information go to…</a:t>
            </a:r>
            <a:endParaRPr lang="en-US" dirty="0">
              <a:latin typeface="Berlin Sans FB Demi" pitchFamily="34" charset="0"/>
            </a:endParaRPr>
          </a:p>
        </p:txBody>
      </p:sp>
      <p:sp>
        <p:nvSpPr>
          <p:cNvPr id="3" name="Content Placeholder 2"/>
          <p:cNvSpPr>
            <a:spLocks noGrp="1"/>
          </p:cNvSpPr>
          <p:nvPr>
            <p:ph idx="1"/>
          </p:nvPr>
        </p:nvSpPr>
        <p:spPr/>
        <p:txBody>
          <a:bodyPr/>
          <a:lstStyle/>
          <a:p>
            <a:pPr>
              <a:buFont typeface="Courier New" pitchFamily="49" charset="0"/>
              <a:buChar char="o"/>
            </a:pPr>
            <a:r>
              <a:rPr lang="en-US" dirty="0" smtClean="0">
                <a:latin typeface="Berlin Sans FB Demi" pitchFamily="34" charset="0"/>
              </a:rPr>
              <a:t>en.wikipedia.com</a:t>
            </a:r>
          </a:p>
          <a:p>
            <a:pPr>
              <a:buFont typeface="Courier New" pitchFamily="49" charset="0"/>
              <a:buChar char="o"/>
            </a:pPr>
            <a:r>
              <a:rPr lang="en-US" dirty="0" smtClean="0">
                <a:latin typeface="Berlin Sans FB Demi" pitchFamily="34" charset="0"/>
                <a:hlinkClick r:id="rId2"/>
              </a:rPr>
              <a:t>www.ask.com</a:t>
            </a:r>
            <a:endParaRPr lang="en-US" dirty="0" smtClean="0">
              <a:latin typeface="Berlin Sans FB Demi" pitchFamily="34" charset="0"/>
            </a:endParaRPr>
          </a:p>
          <a:p>
            <a:pPr>
              <a:buFont typeface="Courier New" pitchFamily="49" charset="0"/>
              <a:buChar char="o"/>
            </a:pPr>
            <a:endParaRPr lang="en-US" dirty="0"/>
          </a:p>
        </p:txBody>
      </p:sp>
    </p:spTree>
    <p:extLst>
      <p:ext uri="{BB962C8B-B14F-4D97-AF65-F5344CB8AC3E}">
        <p14:creationId xmlns:p14="http://schemas.microsoft.com/office/powerpoint/2010/main" val="2504349294"/>
      </p:ext>
    </p:extLst>
  </p:cSld>
  <p:clrMapOvr>
    <a:masterClrMapping/>
  </p:clrMapOvr>
  <mc:AlternateContent xmlns:mc="http://schemas.openxmlformats.org/markup-compatibility/2006">
    <mc:Choice xmlns:p14="http://schemas.microsoft.com/office/powerpoint/2010/main" Requires="p14">
      <p:transition spd="slow" p14:dur="3000" advTm="10870">
        <p14:shred/>
      </p:transition>
    </mc:Choice>
    <mc:Fallback>
      <p:transition spd="slow" advTm="1087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1025</TotalTime>
  <Words>93</Words>
  <Application>Microsoft Office PowerPoint</Application>
  <PresentationFormat>On-screen Show (4:3)</PresentationFormat>
  <Paragraphs>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SOILS</vt:lpstr>
      <vt:lpstr>The soils</vt:lpstr>
      <vt:lpstr>Sand</vt:lpstr>
      <vt:lpstr>Silt</vt:lpstr>
      <vt:lpstr>Clay</vt:lpstr>
      <vt:lpstr>Fun facts</vt:lpstr>
      <vt:lpstr>I hope you liked my powerpoint!!!!!!!!!!!!!!!</vt:lpstr>
      <vt:lpstr>TO get more information go to…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Soils</dc:title>
  <dc:creator>Holmes Family</dc:creator>
  <cp:lastModifiedBy>Holmes Family</cp:lastModifiedBy>
  <cp:revision>34</cp:revision>
  <dcterms:created xsi:type="dcterms:W3CDTF">2012-02-28T13:15:39Z</dcterms:created>
  <dcterms:modified xsi:type="dcterms:W3CDTF">2012-03-14T23:15:02Z</dcterms:modified>
</cp:coreProperties>
</file>